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</p:sldIdLst>
  <p:sldSz cx="9144000" cy="5143500" type="screen16x9"/>
  <p:notesSz cx="6858000" cy="9144000"/>
  <p:embeddedFontLst>
    <p:embeddedFont>
      <p:font typeface="Lexend Deca" charset="0"/>
      <p:regular r:id="rId19"/>
    </p:embeddedFont>
    <p:embeddedFont>
      <p:font typeface="Assistant" charset="-79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77C4315D-C53F-4F32-BD9A-F6D011897100}">
  <a:tblStyle styleId="{77C4315D-C53F-4F32-BD9A-F6D0118971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>
      <p:cViewPr varScale="1">
        <p:scale>
          <a:sx n="127" d="100"/>
          <a:sy n="127" d="100"/>
        </p:scale>
        <p:origin x="-187" y="-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c5496bd4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c5496bd4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c5496bd4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c5496bd4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c5496bd4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c5496bd4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c5496bd4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c5496bd4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c5496bd49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c5496bd49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c5496bd49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c5496bd49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c5496bd49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8c5496bd49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c5496bd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c5496bd4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5496bd4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5496bd4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d70e888b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d70e888b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d70e888b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d70e888b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d70e888b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d70e888b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d70e888b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d70e888b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c5496bd4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c5496bd4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832200" y="540000"/>
            <a:ext cx="4591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252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800900" y="3111588"/>
            <a:ext cx="3157800" cy="3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/>
          </p:nvPr>
        </p:nvSpPr>
        <p:spPr>
          <a:xfrm>
            <a:off x="4800900" y="1686922"/>
            <a:ext cx="3157800" cy="12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2684850" y="1188000"/>
            <a:ext cx="3774300" cy="185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2963550" y="3046500"/>
            <a:ext cx="3216900" cy="9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 idx="2"/>
          </p:nvPr>
        </p:nvSpPr>
        <p:spPr>
          <a:xfrm>
            <a:off x="5685450" y="32929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 idx="3"/>
          </p:nvPr>
        </p:nvSpPr>
        <p:spPr>
          <a:xfrm>
            <a:off x="1804975" y="32929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 idx="4"/>
          </p:nvPr>
        </p:nvSpPr>
        <p:spPr>
          <a:xfrm>
            <a:off x="5685454" y="201932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 idx="5"/>
          </p:nvPr>
        </p:nvSpPr>
        <p:spPr>
          <a:xfrm>
            <a:off x="5685450" y="3751100"/>
            <a:ext cx="199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 idx="6"/>
          </p:nvPr>
        </p:nvSpPr>
        <p:spPr>
          <a:xfrm>
            <a:off x="5685450" y="247745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7"/>
          </p:nvPr>
        </p:nvSpPr>
        <p:spPr>
          <a:xfrm>
            <a:off x="1804975" y="37511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title" idx="8"/>
          </p:nvPr>
        </p:nvSpPr>
        <p:spPr>
          <a:xfrm>
            <a:off x="1804975" y="201931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9"/>
          </p:nvPr>
        </p:nvSpPr>
        <p:spPr>
          <a:xfrm>
            <a:off x="1804975" y="2477438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 idx="2" hasCustomPrompt="1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5711525" y="1757900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3"/>
          </p:nvPr>
        </p:nvSpPr>
        <p:spPr>
          <a:xfrm>
            <a:off x="5711525" y="2115250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4" hasCustomPrompt="1"/>
          </p:nvPr>
        </p:nvSpPr>
        <p:spPr>
          <a:xfrm>
            <a:off x="4893100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/>
          </p:nvPr>
        </p:nvSpPr>
        <p:spPr>
          <a:xfrm>
            <a:off x="5711525" y="3227825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6"/>
          </p:nvPr>
        </p:nvSpPr>
        <p:spPr>
          <a:xfrm>
            <a:off x="5711525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7" hasCustomPrompt="1"/>
          </p:nvPr>
        </p:nvSpPr>
        <p:spPr>
          <a:xfrm>
            <a:off x="4893100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8"/>
          </p:nvPr>
        </p:nvSpPr>
        <p:spPr>
          <a:xfrm>
            <a:off x="2144600" y="1757900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9"/>
          </p:nvPr>
        </p:nvSpPr>
        <p:spPr>
          <a:xfrm>
            <a:off x="2144600" y="2133650"/>
            <a:ext cx="21555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13" hasCustomPrompt="1"/>
          </p:nvPr>
        </p:nvSpPr>
        <p:spPr>
          <a:xfrm>
            <a:off x="1323475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14"/>
          </p:nvPr>
        </p:nvSpPr>
        <p:spPr>
          <a:xfrm>
            <a:off x="2144600" y="3207575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5"/>
          </p:nvPr>
        </p:nvSpPr>
        <p:spPr>
          <a:xfrm>
            <a:off x="2144600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6" hasCustomPrompt="1"/>
          </p:nvPr>
        </p:nvSpPr>
        <p:spPr>
          <a:xfrm>
            <a:off x="1323475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5300" y="17072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1185325" y="2394363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4845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9484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948450" y="912975"/>
            <a:ext cx="7485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51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946025" y="3533100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5058450" y="3533100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 idx="3"/>
          </p:nvPr>
        </p:nvSpPr>
        <p:spPr>
          <a:xfrm>
            <a:off x="6028813" y="30400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 idx="4"/>
          </p:nvPr>
        </p:nvSpPr>
        <p:spPr>
          <a:xfrm>
            <a:off x="1916388" y="30400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8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idx="2"/>
          </p:nvPr>
        </p:nvSpPr>
        <p:spPr>
          <a:xfrm>
            <a:off x="65959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idx="3"/>
          </p:nvPr>
        </p:nvSpPr>
        <p:spPr>
          <a:xfrm>
            <a:off x="13492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idx="4"/>
          </p:nvPr>
        </p:nvSpPr>
        <p:spPr>
          <a:xfrm>
            <a:off x="3972588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idx="5"/>
          </p:nvPr>
        </p:nvSpPr>
        <p:spPr>
          <a:xfrm>
            <a:off x="61993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idx="6"/>
          </p:nvPr>
        </p:nvSpPr>
        <p:spPr>
          <a:xfrm>
            <a:off x="357600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 idx="7"/>
          </p:nvPr>
        </p:nvSpPr>
        <p:spPr>
          <a:xfrm>
            <a:off x="9526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60" r:id="rId9"/>
    <p:sldLayoutId id="2147483662" r:id="rId10"/>
    <p:sldLayoutId id="2147483663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7" r:id="rId17"/>
    <p:sldLayoutId id="2147483678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ctrTitle"/>
          </p:nvPr>
        </p:nvSpPr>
        <p:spPr>
          <a:xfrm>
            <a:off x="395536" y="411510"/>
            <a:ext cx="6624736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20C8C8"/>
                </a:solidFill>
              </a:rPr>
              <a:t>Django </a:t>
            </a:r>
            <a:br>
              <a:rPr lang="en" dirty="0" smtClean="0">
                <a:solidFill>
                  <a:srgbClr val="20C8C8"/>
                </a:solidFill>
              </a:rPr>
            </a:br>
            <a:r>
              <a:rPr lang="en" dirty="0" smtClean="0">
                <a:solidFill>
                  <a:srgbClr val="20C8C8"/>
                </a:solidFill>
              </a:rPr>
              <a:t>Class Room App</a:t>
            </a:r>
            <a:endParaRPr dirty="0">
              <a:solidFill>
                <a:srgbClr val="20C8C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>
            <a:spLocks noGrp="1"/>
          </p:cNvSpPr>
          <p:nvPr>
            <p:ph type="title" idx="5"/>
          </p:nvPr>
        </p:nvSpPr>
        <p:spPr>
          <a:xfrm>
            <a:off x="3347864" y="195486"/>
            <a:ext cx="252028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smtClean="0"/>
              <a:t>Sign up as a student: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pic>
        <p:nvPicPr>
          <p:cNvPr id="5122" name="Picture 2" descr="C:\Users\hp\Downloads\WhatsApp Image 2020-11-22 at 4.58.06 P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771550"/>
            <a:ext cx="7299960" cy="4104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>
            <a:spLocks noGrp="1"/>
          </p:cNvSpPr>
          <p:nvPr>
            <p:ph type="subTitle" idx="1"/>
          </p:nvPr>
        </p:nvSpPr>
        <p:spPr>
          <a:xfrm>
            <a:off x="3203848" y="195486"/>
            <a:ext cx="4752528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Sign up as a teacher:</a:t>
            </a:r>
            <a:endParaRPr dirty="0"/>
          </a:p>
        </p:txBody>
      </p:sp>
      <p:pic>
        <p:nvPicPr>
          <p:cNvPr id="6146" name="Picture 2" descr="C:\Users\hp\Downloads\WhatsApp Image 2020-11-22 at 4.58.53 P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592" y="843558"/>
            <a:ext cx="7277100" cy="39665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/>
        </p:nvSpPr>
        <p:spPr>
          <a:xfrm>
            <a:off x="6731554" y="3504400"/>
            <a:ext cx="153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900" dirty="0">
              <a:solidFill>
                <a:srgbClr val="20C8C8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29" name="Google Shape;329;p50"/>
          <p:cNvSpPr txBox="1"/>
          <p:nvPr/>
        </p:nvSpPr>
        <p:spPr>
          <a:xfrm>
            <a:off x="1979712" y="195486"/>
            <a:ext cx="5616624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Teachers </a:t>
            </a:r>
            <a:r>
              <a:rPr lang="en-US" sz="1600" dirty="0" smtClean="0">
                <a:solidFill>
                  <a:schemeClr val="bg1"/>
                </a:solidFill>
              </a:rPr>
              <a:t>create quiz and view results of the taken </a:t>
            </a:r>
            <a:r>
              <a:rPr lang="en-US" sz="1600" dirty="0" smtClean="0">
                <a:solidFill>
                  <a:schemeClr val="bg1"/>
                </a:solidFill>
              </a:rPr>
              <a:t>quizzes:</a:t>
            </a:r>
            <a:endParaRPr sz="1600" dirty="0">
              <a:solidFill>
                <a:schemeClr val="bg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7170" name="Picture 2" descr="C:\Users\hp\Downloads\WhatsApp Image 2020-11-22 at 5.00.03 P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624" y="771550"/>
            <a:ext cx="6751320" cy="4084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p\Downloads\WhatsApp Image 2020-11-22 at 5.00.49 PM (1)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5616" y="555526"/>
            <a:ext cx="6926580" cy="41875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C:\Users\hp\Downloads\WhatsApp Image 2020-11-22 at 5.01.46 P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2030" y="575310"/>
            <a:ext cx="7139940" cy="4084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p\Downloads\WhatsApp Image 2020-11-22 at 5.03.58 P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555526"/>
            <a:ext cx="7380312" cy="4248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/>
        </p:nvSpPr>
        <p:spPr>
          <a:xfrm>
            <a:off x="2411760" y="3363838"/>
            <a:ext cx="4176464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Saturn is the ringed one and a gas giant</a:t>
            </a:r>
            <a:endParaRPr sz="1600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0242" name="Picture 2" descr="C:\Users\hp\Downloads\WhatsApp Image 2020-11-22 at 5.05.31 P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555526"/>
            <a:ext cx="7510816" cy="4104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of </a:t>
            </a:r>
            <a:r>
              <a:rPr lang="en" dirty="0">
                <a:solidFill>
                  <a:srgbClr val="20C8C8"/>
                </a:solidFill>
              </a:rPr>
              <a:t>Contents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title" idx="2"/>
          </p:nvPr>
        </p:nvSpPr>
        <p:spPr>
          <a:xfrm>
            <a:off x="5796136" y="1923678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0" dirty="0" smtClean="0"/>
              <a:t>Picking the Right Strategy</a:t>
            </a:r>
            <a:endParaRPr lang="en-US" b="0" dirty="0"/>
          </a:p>
        </p:txBody>
      </p:sp>
      <p:sp>
        <p:nvSpPr>
          <p:cNvPr id="165" name="Google Shape;165;p38"/>
          <p:cNvSpPr/>
          <p:nvPr/>
        </p:nvSpPr>
        <p:spPr>
          <a:xfrm>
            <a:off x="4973200" y="189495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8"/>
          <p:cNvSpPr/>
          <p:nvPr/>
        </p:nvSpPr>
        <p:spPr>
          <a:xfrm>
            <a:off x="4973200" y="338160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8"/>
          <p:cNvSpPr/>
          <p:nvPr/>
        </p:nvSpPr>
        <p:spPr>
          <a:xfrm>
            <a:off x="1403575" y="189495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8"/>
          <p:cNvSpPr/>
          <p:nvPr/>
        </p:nvSpPr>
        <p:spPr>
          <a:xfrm>
            <a:off x="1403575" y="338160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8"/>
          <p:cNvSpPr txBox="1">
            <a:spLocks noGrp="1"/>
          </p:cNvSpPr>
          <p:nvPr>
            <p:ph type="title" idx="4"/>
          </p:nvPr>
        </p:nvSpPr>
        <p:spPr>
          <a:xfrm>
            <a:off x="4893100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title" idx="5"/>
          </p:nvPr>
        </p:nvSpPr>
        <p:spPr>
          <a:xfrm>
            <a:off x="5796136" y="3363838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0" dirty="0" smtClean="0"/>
              <a:t>Practical Example</a:t>
            </a:r>
            <a:br>
              <a:rPr lang="en-US" b="0" dirty="0" smtClean="0"/>
            </a:br>
            <a:endParaRPr b="0" dirty="0"/>
          </a:p>
        </p:txBody>
      </p:sp>
      <p:sp>
        <p:nvSpPr>
          <p:cNvPr id="173" name="Google Shape;173;p38"/>
          <p:cNvSpPr txBox="1">
            <a:spLocks noGrp="1"/>
          </p:cNvSpPr>
          <p:nvPr>
            <p:ph type="title" idx="7"/>
          </p:nvPr>
        </p:nvSpPr>
        <p:spPr>
          <a:xfrm>
            <a:off x="4893100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" name="Google Shape;175;p38"/>
          <p:cNvSpPr txBox="1">
            <a:spLocks noGrp="1"/>
          </p:cNvSpPr>
          <p:nvPr>
            <p:ph type="title" idx="8"/>
          </p:nvPr>
        </p:nvSpPr>
        <p:spPr>
          <a:xfrm>
            <a:off x="2123728" y="1995686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0" dirty="0" smtClean="0"/>
              <a:t>Strategy</a:t>
            </a:r>
            <a:br>
              <a:rPr lang="en-US" b="0" dirty="0" smtClean="0"/>
            </a:br>
            <a:endParaRPr b="0" dirty="0"/>
          </a:p>
        </p:txBody>
      </p:sp>
      <p:sp>
        <p:nvSpPr>
          <p:cNvPr id="176" name="Google Shape;176;p38"/>
          <p:cNvSpPr txBox="1">
            <a:spLocks noGrp="1"/>
          </p:cNvSpPr>
          <p:nvPr>
            <p:ph type="title" idx="13"/>
          </p:nvPr>
        </p:nvSpPr>
        <p:spPr>
          <a:xfrm>
            <a:off x="1323475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title" idx="14"/>
          </p:nvPr>
        </p:nvSpPr>
        <p:spPr>
          <a:xfrm>
            <a:off x="2195736" y="3291830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0" dirty="0" smtClean="0"/>
              <a:t>Authentication and Authorization</a:t>
            </a:r>
            <a:br>
              <a:rPr lang="en-US" b="0" dirty="0" smtClean="0"/>
            </a:br>
            <a:endParaRPr b="0" dirty="0"/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16"/>
          </p:nvPr>
        </p:nvSpPr>
        <p:spPr>
          <a:xfrm>
            <a:off x="1323475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>
            <a:spLocks noGrp="1"/>
          </p:cNvSpPr>
          <p:nvPr>
            <p:ph type="title"/>
          </p:nvPr>
        </p:nvSpPr>
        <p:spPr>
          <a:xfrm>
            <a:off x="539552" y="267494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0" dirty="0" smtClean="0"/>
              <a:t>STRATEGY</a:t>
            </a:r>
            <a:endParaRPr dirty="0"/>
          </a:p>
        </p:txBody>
      </p:sp>
      <p:sp>
        <p:nvSpPr>
          <p:cNvPr id="185" name="Google Shape;185;p39"/>
          <p:cNvSpPr txBox="1">
            <a:spLocks noGrp="1"/>
          </p:cNvSpPr>
          <p:nvPr>
            <p:ph type="title" idx="2"/>
          </p:nvPr>
        </p:nvSpPr>
        <p:spPr>
          <a:xfrm>
            <a:off x="683568" y="987574"/>
            <a:ext cx="7704856" cy="35283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 smtClean="0"/>
              <a:t>How you are going to implement multiple user types depends on the requirements of your application. Below, a few questions you have to ask </a:t>
            </a:r>
            <a:r>
              <a:rPr lang="en-US" sz="2000" dirty="0" smtClean="0"/>
              <a:t>yourself: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-How </a:t>
            </a:r>
            <a:r>
              <a:rPr lang="en-US" dirty="0" smtClean="0"/>
              <a:t>much information specific to each type of user you need to maintain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Can </a:t>
            </a:r>
            <a:r>
              <a:rPr lang="en-US" dirty="0" smtClean="0"/>
              <a:t>the users have more than one role in the application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 E.g</a:t>
            </a:r>
            <a:r>
              <a:rPr lang="en-US" dirty="0" smtClean="0"/>
              <a:t>. can a User </a:t>
            </a:r>
            <a:r>
              <a:rPr lang="en-US" dirty="0" smtClean="0"/>
              <a:t>be </a:t>
            </a:r>
            <a:r>
              <a:rPr lang="en-US" dirty="0" smtClean="0"/>
              <a:t>a Student and </a:t>
            </a:r>
            <a:r>
              <a:rPr lang="en-US" dirty="0" smtClean="0"/>
              <a:t>Teacher </a:t>
            </a:r>
            <a:r>
              <a:rPr lang="en-US" dirty="0" smtClean="0"/>
              <a:t>at the same time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-How </a:t>
            </a:r>
            <a:r>
              <a:rPr lang="en-US" dirty="0" smtClean="0"/>
              <a:t>many different types of users the application will need to manage?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ownloads\WhatsApp Image 2020-11-22 at 4.56.43 P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3999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395536" y="0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dirty="0" smtClean="0"/>
              <a:t>PICKING THE RIGHT STRATEGY</a:t>
            </a:r>
            <a:endParaRPr sz="3000" b="0" dirty="0">
              <a:solidFill>
                <a:srgbClr val="20C8C8"/>
              </a:solidFill>
            </a:endParaRP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395536" y="1707654"/>
            <a:ext cx="8017972" cy="18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/>
            <a:r>
              <a:rPr lang="en-US" dirty="0" smtClean="0"/>
              <a:t>I created the flowchart below to help you decide what’s the right strategy for you. </a:t>
            </a:r>
            <a:endParaRPr lang="en-US" dirty="0" smtClean="0"/>
          </a:p>
          <a:p>
            <a:pPr marL="0" lvl="0" indent="0" algn="l"/>
            <a:r>
              <a:rPr lang="en-US" dirty="0" smtClean="0"/>
              <a:t>The </a:t>
            </a:r>
            <a:r>
              <a:rPr lang="en-US" dirty="0" smtClean="0"/>
              <a:t>orange diamonds are decision points; questions that you need to answer so to define the most suitable option</a:t>
            </a:r>
            <a:r>
              <a:rPr lang="en-US" dirty="0" smtClean="0"/>
              <a:t>.</a:t>
            </a:r>
          </a:p>
          <a:p>
            <a:pPr marL="0" lvl="0" indent="0" algn="l"/>
            <a:r>
              <a:rPr lang="en-US" dirty="0" smtClean="0"/>
              <a:t> </a:t>
            </a:r>
            <a:r>
              <a:rPr lang="en-US" dirty="0" smtClean="0"/>
              <a:t>The blue rectangles are actions you will need to perform based on your decisions.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p\Downloads\SS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182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\Downloads\SS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>
            <a:spLocks noGrp="1"/>
          </p:cNvSpPr>
          <p:nvPr>
            <p:ph type="title"/>
          </p:nvPr>
        </p:nvSpPr>
        <p:spPr>
          <a:xfrm>
            <a:off x="179512" y="267494"/>
            <a:ext cx="3858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b="0" dirty="0" smtClean="0"/>
              <a:t>Authentication and Authorization</a:t>
            </a:r>
            <a:br>
              <a:rPr lang="en-US" b="0" dirty="0" smtClean="0"/>
            </a:br>
            <a:endParaRPr dirty="0">
              <a:solidFill>
                <a:srgbClr val="20C8C8"/>
              </a:solidFill>
            </a:endParaRPr>
          </a:p>
        </p:txBody>
      </p:sp>
      <p:sp>
        <p:nvSpPr>
          <p:cNvPr id="239" name="Google Shape;239;p44"/>
          <p:cNvSpPr txBox="1">
            <a:spLocks noGrp="1"/>
          </p:cNvSpPr>
          <p:nvPr>
            <p:ph type="title" idx="5"/>
          </p:nvPr>
        </p:nvSpPr>
        <p:spPr>
          <a:xfrm>
            <a:off x="611560" y="1419622"/>
            <a:ext cx="7848872" cy="30243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dirty="0" smtClean="0"/>
              <a:t>Before we jump into the implementation, it is important to highlight those two concepts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Authentication (Login)</a:t>
            </a:r>
            <a:br>
              <a:rPr lang="en-US" dirty="0" smtClean="0"/>
            </a:br>
            <a:r>
              <a:rPr lang="en-US" dirty="0" smtClean="0"/>
              <a:t>Authorization (Permission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Authentication</a:t>
            </a:r>
            <a:r>
              <a:rPr lang="en-US" dirty="0" smtClean="0"/>
              <a:t> is the process of verifying if the person is who they claims to be. In practical terms, it’s the process of verifying username and password (login</a:t>
            </a:r>
            <a:r>
              <a:rPr lang="en-US" dirty="0" smtClean="0"/>
              <a:t>).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Authorization</a:t>
            </a:r>
            <a:r>
              <a:rPr lang="en-US" dirty="0" smtClean="0"/>
              <a:t> is the process of verifying what this particular person is allowed to do in the application. This can be achieved using view decorators, </a:t>
            </a:r>
            <a:r>
              <a:rPr lang="en-US" dirty="0" err="1" smtClean="0"/>
              <a:t>Django’s</a:t>
            </a:r>
            <a:r>
              <a:rPr lang="en-US" dirty="0" smtClean="0"/>
              <a:t> built-in permissions framework, or some third-party app like </a:t>
            </a:r>
            <a:r>
              <a:rPr lang="en-US" dirty="0" err="1" smtClean="0"/>
              <a:t>django</a:t>
            </a:r>
            <a:r>
              <a:rPr lang="en-US" dirty="0" smtClean="0"/>
              <a:t>-guardian or </a:t>
            </a:r>
            <a:r>
              <a:rPr lang="en-US" dirty="0" err="1" smtClean="0"/>
              <a:t>django</a:t>
            </a:r>
            <a:r>
              <a:rPr lang="en-US" dirty="0" smtClean="0"/>
              <a:t>-rules.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>
            <a:spLocks noGrp="1"/>
          </p:cNvSpPr>
          <p:nvPr>
            <p:ph type="title"/>
          </p:nvPr>
        </p:nvSpPr>
        <p:spPr>
          <a:xfrm>
            <a:off x="0" y="51470"/>
            <a:ext cx="3774300" cy="6480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dirty="0" smtClean="0">
                <a:solidFill>
                  <a:schemeClr val="dk1"/>
                </a:solidFill>
              </a:rPr>
              <a:t> PRACTICAL EXAMPLE</a:t>
            </a:r>
            <a:endParaRPr sz="2500" b="0" dirty="0"/>
          </a:p>
        </p:txBody>
      </p:sp>
      <p:sp>
        <p:nvSpPr>
          <p:cNvPr id="281" name="Google Shape;281;p47"/>
          <p:cNvSpPr txBox="1">
            <a:spLocks noGrp="1"/>
          </p:cNvSpPr>
          <p:nvPr>
            <p:ph type="title" idx="2"/>
          </p:nvPr>
        </p:nvSpPr>
        <p:spPr>
          <a:xfrm>
            <a:off x="683568" y="699542"/>
            <a:ext cx="7416824" cy="9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smtClean="0"/>
              <a:t> </a:t>
            </a:r>
            <a:r>
              <a:rPr lang="en-US" dirty="0" smtClean="0"/>
              <a:t>Asks </a:t>
            </a:r>
            <a:r>
              <a:rPr lang="en-US" dirty="0" smtClean="0"/>
              <a:t>the user if they want to sign up as a student or as a teacher:</a:t>
            </a:r>
            <a:endParaRPr dirty="0"/>
          </a:p>
        </p:txBody>
      </p:sp>
      <p:pic>
        <p:nvPicPr>
          <p:cNvPr id="4099" name="Picture 3" descr="C:\Users\hp\Downloads\WhatsApp Image 2020-11-22 at 4.57.30 PM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203598"/>
            <a:ext cx="7444740" cy="3756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158</Words>
  <Application>Microsoft Office PowerPoint</Application>
  <PresentationFormat>On-screen Show (16:9)</PresentationFormat>
  <Paragraphs>25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Lexend Deca</vt:lpstr>
      <vt:lpstr>Assistant</vt:lpstr>
      <vt:lpstr>Partup Presentation by Slidesgo</vt:lpstr>
      <vt:lpstr> Django  Class Room App</vt:lpstr>
      <vt:lpstr>Table of Contents</vt:lpstr>
      <vt:lpstr>STRATEGY</vt:lpstr>
      <vt:lpstr>Slide 4</vt:lpstr>
      <vt:lpstr>PICKING THE RIGHT STRATEGY</vt:lpstr>
      <vt:lpstr>Slide 6</vt:lpstr>
      <vt:lpstr>Slide 7</vt:lpstr>
      <vt:lpstr>Authentication and Authorization </vt:lpstr>
      <vt:lpstr> PRACTICAL EXAMPLE</vt:lpstr>
      <vt:lpstr>Sign up as a student:  </vt:lpstr>
      <vt:lpstr>Slide 11</vt:lpstr>
      <vt:lpstr>Slide 12</vt:lpstr>
      <vt:lpstr>Slide 13</vt:lpstr>
      <vt:lpstr>Slide 14</vt:lpstr>
      <vt:lpstr>Slide 15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Partup Presentation</dc:title>
  <cp:lastModifiedBy>hp</cp:lastModifiedBy>
  <cp:revision>22</cp:revision>
  <dcterms:modified xsi:type="dcterms:W3CDTF">2020-11-22T17:03:14Z</dcterms:modified>
</cp:coreProperties>
</file>